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1312858"/>
            <a:ext cx="11821095" cy="4739788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810310"/>
            <a:ext cx="11605942" cy="41756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88400"/>
            <a:ext cx="11006400" cy="4364246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480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531620"/>
            <a:ext cx="11006400" cy="452102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578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Class E amp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M_M1         2 1 0 0 FDB33N25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L_L1         2 3  1000uH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C_C1         2 0  4.78nF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L_L2         4 5  24.93uH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C_C2         2 4  6.04nF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R_RL         5 0  14.88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V_Vdd        3 0 12.5V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V_Vin        1 0 PULSE(0 9 1.05u 20n 20n 1.05u 2.10526u) DC=0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Class E amp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M_M1         2 1 0 0 FDB33N25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L_L1         2 3  270uH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C_C1         2 0  176.9nF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L_L2         4 5  8.03uH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C_C2         2 4  222.56nF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R_RL         5 0  1.39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V_Vdd        3 0 12.5V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V_Vin        1 0 PULSE(0 9 3.65u 20n 20n 3.65u 7.3u) DC=0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Class E Tsai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M_SWn        0 11 10 0 nmos W=31580u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M_SWp        3 11 10 3 pmos W=500u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stage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L_L1         3 6  0.37nH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L_L2         3 7  0.37nH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M_11         10 1 6 0 nmos W=980u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M_12         10 7 6 0 nmos W=980u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M_13         10 6 7 0 nmos W=980u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M_14         10 2 7 0 nmos W=980u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stage 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M_21         10 6 8 0 nmos W=3600u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M_22         10 9 8 0 nmos W=4800u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M_23         10 8 9 0 nmos W=4800u L=0.35u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M_24         10 7 9 0 nmos W=3600u L=0.35u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L_L3         3 8  0.37nH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L_L4         3 9  0.37nH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L_L5         8 4  0.8nH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L_L6         9 5  0.8nH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C_C1         4 5  5.1pF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belasting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R_RL1        4 0  50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R_RL2        5 0  50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.include simul/berkeley35.lib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8</cp:revision>
  <dcterms:created xsi:type="dcterms:W3CDTF">2017-06-28T07:18:12Z</dcterms:created>
  <dcterms:modified xsi:type="dcterms:W3CDTF">2025-09-20T17:19:34Z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